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2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7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1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1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76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8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06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6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77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53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7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58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95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22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9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04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3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14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2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93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67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11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0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6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99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6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1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94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4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35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82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6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83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50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05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72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97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58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21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5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74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35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18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52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3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70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01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01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074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97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109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177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13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879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9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4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88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61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615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21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66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40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293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90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54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61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910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0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55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0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0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76C-0C6B-486F-8655-980613C7BC28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0E9C-4533-49FB-8C3B-6B5DAF459B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5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9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0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76C-0C6B-486F-8655-980613C7B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0E9C-4533-49FB-8C3B-6B5DAF459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 «Снеговик спешит на ёлку»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Ложникова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О.А.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Булатова С.В.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472607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Человек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часть природы, без взаимодействия с которой его жизнь не может быть полноценной. Мир природы и мир движений, объединяясь, становятся мощным средством разностороннего развития ребёнка. С самого рождения ребёнок является первооткрывателем, исследователем того мира, который его окружает. Для него всё впервые: солнце и дождь, снег и град. Самостоятельно ребёнок не может найти ответ на все интересующие его вопросы – ему помогают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взрослые. 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снеговик – главный символ зимы, каникул, новогодних праздников – остается одним из любимых зимних развлечений.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1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7"/>
            <a:ext cx="7772400" cy="2259683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вовлечь всех участников проекта в активный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процесс, приобщение к культуре зимних забав, традиций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1.Обобщить знания о временах года, зимних месяцах и зимних забавах.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2.Познакомить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 историей образа снеговика.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.Развивать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самостоятельной творческой деятельности.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4.Воспитывать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взаимопомощи и коллективизма при выполнении коллективной деятельности.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5.Поощрять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проявления инициативы в организации 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творческой деятельности.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6.Приобщать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к совместной творческой работе с детьми.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/>
          <a:lstStyle/>
          <a:p>
            <a:r>
              <a:rPr lang="ru-RU" dirty="0" smtClean="0"/>
              <a:t>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7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547260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работа: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1.Подбор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методической и художественной литературы по теме проекта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.Подбор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 по теме проекта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3.Изготовление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поделок снеговиков совместно дети и родители.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4.Подготовка папки – передвижки «История снеговиков»6.Подготовка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раскрасок про снеговиков. 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 познавательно – исследовательский, краткосрочный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недели).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группы, воспитанники средней группы, родители.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9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приёмной и группы.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\Downloads\IMG_20171219_160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410">
            <a:off x="539552" y="1196752"/>
            <a:ext cx="3576397" cy="26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IMG_20171219_16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229">
            <a:off x="5395415" y="1413135"/>
            <a:ext cx="2985478" cy="22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IMG_20180109_173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ПРОДУКТИВНАЯ ДЕЯТЕЛЬНОСТЬ: «Снеговик».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\Downloads\IMG_20180109_171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5175">
            <a:off x="5253473" y="389146"/>
            <a:ext cx="2528553" cy="48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IMG_20180109_171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1038">
            <a:off x="4568980" y="3112462"/>
            <a:ext cx="2520280" cy="46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IMG_20180109_1718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9741">
            <a:off x="835434" y="1317073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93610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родительских работ.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\Downloads\IMG_20180109_161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IMG_20180109_161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444429" cy="30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IMG_20180109_161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260">
            <a:off x="4283968" y="1340768"/>
            <a:ext cx="2411760" cy="25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IMG_20180109_1615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039">
            <a:off x="611560" y="3573016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IMG_20180109_161559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472">
            <a:off x="2984278" y="3665795"/>
            <a:ext cx="2178242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IMG_20180109_1613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935">
            <a:off x="5023387" y="4304205"/>
            <a:ext cx="2853317" cy="2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реализации проекта у детей возник устойчивый интерес к творческой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сблизились друг с другом и родителями в процессе выполнения совместных работ.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6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5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owman_anim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nowman_anim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nowman_anim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nowman_anim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nowman_anim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nowman_anim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nowman_anim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nowman_anim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snowman_animated</Template>
  <TotalTime>68</TotalTime>
  <Words>174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snowman_animated</vt:lpstr>
      <vt:lpstr>1_snowman_animated</vt:lpstr>
      <vt:lpstr>2_snowman_animated</vt:lpstr>
      <vt:lpstr>3_snowman_animated</vt:lpstr>
      <vt:lpstr>4_snowman_animated</vt:lpstr>
      <vt:lpstr>5_snowman_animated</vt:lpstr>
      <vt:lpstr>6_snowman_animated</vt:lpstr>
      <vt:lpstr>7_snowman_animated</vt:lpstr>
      <vt:lpstr>Проект: «Снеговик спешит на ёлку»</vt:lpstr>
      <vt:lpstr>Актуальность: Человек – часть природы, без взаимодействия с которой его жизнь не может быть полноценной. Мир природы и мир движений, объединяясь, становятся мощным средством разностороннего развития ребёнка. С самого рождения ребёнок является первооткрывателем, исследователем того мира, который его окружает. Для него всё впервые: солнце и дождь, снег и град. Самостоятельно ребёнок не может найти ответ на все интересующие его вопросы – ему помогают взрослые. А снеговик – главный символ зимы, каникул, новогодних праздников – остается одним из любимых зимних развлечений.</vt:lpstr>
      <vt:lpstr>    Цель:  вовлечь всех участников проекта в активный творческий процесс, приобщение к культуре зимних забав, традиций.  Задачи:  1.Обобщить знания о временах года, зимних месяцах и зимних забавах.  2.Познакомить детей с историей образа снеговика.  3.Развивать навыки самостоятельной творческой деятельности. 4.Воспитывать чувство взаимопомощи и коллективизма при выполнении коллективной деятельности.  5.Поощрять проявления инициативы в организации и проведении творческой деятельности.  6.Приобщать родителей к совместной творческой работе с детьми.</vt:lpstr>
      <vt:lpstr>Предварительная работа:  1.Подбор методической и художественной литературы по теме проекта. 2.Подбор игр по теме проекта.  3.Изготовление поделок снеговиков совместно дети и родители. 4.Подготовка папки – передвижки «История снеговиков»6.Подготовка раскрасок про снеговиков.  Тип проекта: познавательно – исследовательский, краткосрочный (2 недели).  Участники проекта: воспитатели группы, воспитанники средней группы, родители. </vt:lpstr>
      <vt:lpstr>Оформление приёмной и группы.</vt:lpstr>
      <vt:lpstr>ПРОДУКТИВНАЯ ДЕЯТЕЛЬНОСТЬ: «Снеговик».</vt:lpstr>
      <vt:lpstr>Выставка детско – родительских работ. </vt:lpstr>
      <vt:lpstr>Итог: в результате реализации проекта у детей возник устойчивый интерес к творческой  деятельности, дети сблизились друг с другом и родителями в процессе выполнения совместных работ.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«Снеговик спешит на ёлку»</dc:title>
  <dc:creator>1</dc:creator>
  <cp:lastModifiedBy>1</cp:lastModifiedBy>
  <cp:revision>7</cp:revision>
  <dcterms:created xsi:type="dcterms:W3CDTF">2018-01-09T13:16:41Z</dcterms:created>
  <dcterms:modified xsi:type="dcterms:W3CDTF">2018-01-09T14:25:29Z</dcterms:modified>
</cp:coreProperties>
</file>